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24.06.2011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 dir="in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 dir="in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 dir="in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 dir="in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24.06.2011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 dir="in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 dir="in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24.06.2011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 dir="in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24.06.2011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 dir="in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24.06.2011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 dir="in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 dir="in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 dir="in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24.06.2011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zoom dir="in"/>
  </p:transition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lleng.ru/engl-top/219.htm-" TargetMode="External"/><Relationship Id="rId2" Type="http://schemas.openxmlformats.org/officeDocument/2006/relationships/hyperlink" Target="http://www.openclass.ru/node/224378-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4ege.ru/angliyskiy/-&#1088;&#1077;&#1082;&#1086;&#1084;&#1077;&#1085;&#1076;&#1072;&#1094;&#1080;&#1080;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54494"/>
          </a:xfrm>
        </p:spPr>
        <p:txBody>
          <a:bodyPr/>
          <a:lstStyle/>
          <a:p>
            <a:r>
              <a:rPr lang="ru-RU" dirty="0" smtClean="0"/>
              <a:t>Реализация коммуникативной грамотности в Формировании языковой компетенции на старшем этапе обучения иностранному языку ( в контексте ЕГЭ)</a:t>
            </a:r>
            <a:endParaRPr lang="ru-RU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Дальние цели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Развитие интеллектуальных качеств учащихся</a:t>
            </a:r>
          </a:p>
          <a:p>
            <a:r>
              <a:rPr lang="ru-RU" dirty="0" smtClean="0"/>
              <a:t>Повышение мотивации к изучению иностранного языка</a:t>
            </a:r>
          </a:p>
          <a:p>
            <a:r>
              <a:rPr lang="ru-RU" dirty="0" smtClean="0"/>
              <a:t>Подготовка и внедрение ЦОР </a:t>
            </a:r>
          </a:p>
          <a:p>
            <a:endParaRPr lang="ru-RU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Ближние цели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800" dirty="0" smtClean="0"/>
              <a:t>Подобрать диагностический материал и проанализировать мотивацию учащихся 9-11 классов ( в контексте подготовки к ЕГЭ)</a:t>
            </a:r>
          </a:p>
          <a:p>
            <a:r>
              <a:rPr lang="ru-RU" sz="2800" dirty="0" smtClean="0"/>
              <a:t>Использовать ЦОР (тематический кейс) для подготовки к ЕГЭ</a:t>
            </a:r>
          </a:p>
          <a:p>
            <a:r>
              <a:rPr lang="ru-RU" sz="2800" dirty="0" smtClean="0"/>
              <a:t>Создать условия для качественного внедрения ЦОР (факультативные курсы)</a:t>
            </a:r>
          </a:p>
          <a:p>
            <a:r>
              <a:rPr lang="ru-RU" sz="2800" dirty="0" smtClean="0"/>
              <a:t>Прогнозировать перспективы использования тематических кейсов при подготовке к ЕГЭ</a:t>
            </a:r>
            <a:endParaRPr lang="ru-RU" sz="2800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Педагогические задачи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800" dirty="0" smtClean="0"/>
              <a:t>Формировать лексико-грамматические, фонетические, орфографические навыки в контексте подготовки к ЕГЭ</a:t>
            </a:r>
          </a:p>
          <a:p>
            <a:r>
              <a:rPr lang="ru-RU" sz="2800" dirty="0" smtClean="0"/>
              <a:t>Развивать навыки чтения, устной и письменной речи, </a:t>
            </a:r>
            <a:r>
              <a:rPr lang="ru-RU" sz="2800" dirty="0" err="1" smtClean="0"/>
              <a:t>аудирования</a:t>
            </a:r>
            <a:endParaRPr lang="ru-RU" sz="2800" dirty="0" smtClean="0"/>
          </a:p>
          <a:p>
            <a:r>
              <a:rPr lang="ru-RU" sz="2800" dirty="0" smtClean="0"/>
              <a:t>Отработать упражнения в формате ЕГЭ</a:t>
            </a:r>
          </a:p>
          <a:p>
            <a:r>
              <a:rPr lang="ru-RU" sz="2800" dirty="0" smtClean="0"/>
              <a:t>Развитие навыков самостоятельной работы</a:t>
            </a:r>
          </a:p>
          <a:p>
            <a:r>
              <a:rPr lang="ru-RU" sz="2800" dirty="0" smtClean="0"/>
              <a:t>Развивать интерес к изучению иностранного языка через диалог культур</a:t>
            </a:r>
          </a:p>
          <a:p>
            <a:endParaRPr lang="ru-RU" sz="2800" dirty="0" smtClean="0"/>
          </a:p>
          <a:p>
            <a:endParaRPr lang="ru-RU" sz="2800" dirty="0" smtClean="0"/>
          </a:p>
          <a:p>
            <a:endParaRPr lang="ru-RU" sz="2800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Педагогические методы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Метод индивидуализации и дифференциации</a:t>
            </a:r>
          </a:p>
          <a:p>
            <a:r>
              <a:rPr lang="ru-RU" dirty="0" smtClean="0"/>
              <a:t>Эвристический метод</a:t>
            </a:r>
          </a:p>
          <a:p>
            <a:r>
              <a:rPr lang="ru-RU" dirty="0" smtClean="0"/>
              <a:t>Коммуникативный или дискуссионный подход</a:t>
            </a:r>
          </a:p>
          <a:p>
            <a:r>
              <a:rPr lang="ru-RU" dirty="0" smtClean="0"/>
              <a:t>Использование модульного обучения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Трудности и решения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Слабая мотивация учащихся к изучению иностранного языка</a:t>
            </a:r>
          </a:p>
          <a:p>
            <a:r>
              <a:rPr lang="ru-RU" dirty="0" smtClean="0"/>
              <a:t>Недостаточный объем школьного материала для качественной подготовки к ЕГЭ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Поддержание интереса через вовлечение в индивидуальную работу в Интернете</a:t>
            </a:r>
          </a:p>
          <a:p>
            <a:r>
              <a:rPr lang="ru-RU" dirty="0" smtClean="0"/>
              <a:t>Использование часов факультативных курсов</a:t>
            </a:r>
            <a:endParaRPr lang="ru-RU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План-график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Июнь-август: подготовка дидактических материалов</a:t>
            </a:r>
          </a:p>
          <a:p>
            <a:endParaRPr lang="ru-RU" dirty="0" smtClean="0"/>
          </a:p>
          <a:p>
            <a:r>
              <a:rPr lang="ru-RU" dirty="0" smtClean="0"/>
              <a:t>Сентябрь-май: апробирование тематических кейсов. Отработка оптимальных методик.</a:t>
            </a:r>
          </a:p>
          <a:p>
            <a:endParaRPr lang="ru-RU" dirty="0" smtClean="0"/>
          </a:p>
          <a:p>
            <a:r>
              <a:rPr lang="ru-RU" dirty="0" smtClean="0"/>
              <a:t>Июнь: анализ результатов работы</a:t>
            </a:r>
            <a:endParaRPr lang="ru-RU" dirty="0"/>
          </a:p>
        </p:txBody>
      </p:sp>
    </p:spTree>
  </p:cSld>
  <p:clrMapOvr>
    <a:masterClrMapping/>
  </p:clrMapOvr>
  <p:transition>
    <p:zoom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Ресурсы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http://www.openclass.ru/node/224378</a:t>
            </a:r>
            <a:r>
              <a:rPr lang="ru-RU" dirty="0" smtClean="0">
                <a:hlinkClick r:id="rId2"/>
              </a:rPr>
              <a:t>-</a:t>
            </a:r>
            <a:r>
              <a:rPr lang="ru-RU" dirty="0" smtClean="0"/>
              <a:t> тематический кейс</a:t>
            </a:r>
          </a:p>
          <a:p>
            <a:r>
              <a:rPr lang="en-US" dirty="0" smtClean="0">
                <a:hlinkClick r:id="rId3"/>
              </a:rPr>
              <a:t>http://www.alleng.ru/engl-top/219.htm</a:t>
            </a:r>
            <a:r>
              <a:rPr lang="ru-RU" dirty="0" smtClean="0">
                <a:hlinkClick r:id="rId3"/>
              </a:rPr>
              <a:t>-</a:t>
            </a:r>
            <a:r>
              <a:rPr lang="ru-RU" dirty="0" smtClean="0"/>
              <a:t> топик по теме</a:t>
            </a:r>
          </a:p>
          <a:p>
            <a:r>
              <a:rPr lang="en-US" dirty="0" smtClean="0">
                <a:hlinkClick r:id="rId4"/>
              </a:rPr>
              <a:t>http://4ege.ru/angliyskiy/</a:t>
            </a:r>
            <a:r>
              <a:rPr lang="ru-RU" dirty="0" smtClean="0">
                <a:hlinkClick r:id="rId4"/>
              </a:rPr>
              <a:t>-рекомендации</a:t>
            </a:r>
            <a:r>
              <a:rPr lang="ru-RU" dirty="0" smtClean="0"/>
              <a:t> для подготовки к ЕГЭ</a:t>
            </a:r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41</TotalTime>
  <Words>215</Words>
  <PresentationFormat>Экран (4:3)</PresentationFormat>
  <Paragraphs>40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Изящная</vt:lpstr>
      <vt:lpstr>Реализация коммуникативной грамотности в Формировании языковой компетенции на старшем этапе обучения иностранному языку ( в контексте ЕГЭ)</vt:lpstr>
      <vt:lpstr>Дальние цели</vt:lpstr>
      <vt:lpstr>Ближние цели</vt:lpstr>
      <vt:lpstr>Педагогические задачи</vt:lpstr>
      <vt:lpstr>Педагогические методы</vt:lpstr>
      <vt:lpstr>Трудности и решения</vt:lpstr>
      <vt:lpstr>План-график</vt:lpstr>
      <vt:lpstr>Ресурсы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Реализация коммуникативной грамотности в Формировании языковой компетенции на старшем этапе обучения иностранному языку ( в контексте ЕГЭ)</dc:title>
  <cp:lastModifiedBy>Кувшинова Е.Б.</cp:lastModifiedBy>
  <cp:revision>8</cp:revision>
  <dcterms:modified xsi:type="dcterms:W3CDTF">2011-06-24T10:25:56Z</dcterms:modified>
</cp:coreProperties>
</file>