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1B3F4-08FC-422F-8CC8-7B7B8AD691D1}" type="datetimeFigureOut">
              <a:rPr lang="ru-RU" smtClean="0"/>
              <a:t>08.06.2011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B5D2B-91DF-4596-8198-382DABE0FC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5D2B-91DF-4596-8198-382DABE0FCB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wheel spokes="8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3000">
    <p:wheel spokes="8"/>
    <p:sndAc>
      <p:stSnd>
        <p:snd r:embed="rId13" name="chimes.wav" builtIn="1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МОУ СОШ №36 г. Владимир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Вилкова Елена Николаевна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9-а класс кабинет №310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Сентябрь2011-июнь2012  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Tm="3000">
    <p:wheel spokes="8"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Английский язык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Профессия</a:t>
            </a:r>
          </a:p>
          <a:p>
            <a:r>
              <a:rPr lang="ru-RU" dirty="0" smtClean="0"/>
              <a:t>Книги</a:t>
            </a:r>
          </a:p>
          <a:p>
            <a:r>
              <a:rPr lang="ru-RU" dirty="0" smtClean="0"/>
              <a:t>Развлечения</a:t>
            </a:r>
          </a:p>
          <a:p>
            <a:r>
              <a:rPr lang="ru-RU" dirty="0" smtClean="0"/>
              <a:t>Путешествия</a:t>
            </a:r>
          </a:p>
          <a:p>
            <a:endParaRPr lang="ru-RU" dirty="0"/>
          </a:p>
        </p:txBody>
      </p:sp>
      <p:pic>
        <p:nvPicPr>
          <p:cNvPr id="1026" name="Picture 2" descr="C:\Program Files\Microsoft Office\MEDIA\CAGCAT10\j0301252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52642" y="1857365"/>
            <a:ext cx="2534133" cy="27885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Неличные формы глагола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Инфинитив</a:t>
            </a:r>
          </a:p>
          <a:p>
            <a:r>
              <a:rPr lang="ru-RU" dirty="0" smtClean="0"/>
              <a:t>Герундий </a:t>
            </a:r>
          </a:p>
          <a:p>
            <a:r>
              <a:rPr lang="ru-RU" dirty="0" smtClean="0"/>
              <a:t>Причастие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Program Files\Microsoft Office\MEDIA\CAGCAT10\j0217698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14489"/>
            <a:ext cx="3571899" cy="2995428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7" y="3929066"/>
            <a:ext cx="2500330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Письменная речь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Личное письмо</a:t>
            </a:r>
          </a:p>
          <a:p>
            <a:r>
              <a:rPr lang="ru-RU" dirty="0" smtClean="0"/>
              <a:t>эссе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7" name="Picture 5" descr="C:\Documents and Settings\user\Local Settings\Temporary Internet Files\Content.IE5\G16F0PAJ\dglxasset[1].asp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71678"/>
            <a:ext cx="4143404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Успехов в изучении английского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надеюсь вы готовы к работе к сдаче экзамена!</a:t>
            </a:r>
            <a:endParaRPr lang="ru-RU" dirty="0"/>
          </a:p>
        </p:txBody>
      </p:sp>
      <p:pic>
        <p:nvPicPr>
          <p:cNvPr id="4098" name="Picture 2" descr="C:\Documents and Settings\user\Local Settings\Temporary Internet Files\Content.IE5\KL2R0LEJ\dglxasset[2].asp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3964" y="3071809"/>
            <a:ext cx="1536071" cy="228601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</TotalTime>
  <Words>49</Words>
  <PresentationFormat>Экран (4:3)</PresentationFormat>
  <Paragraphs>19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МОУ СОШ №36 г. Владимир</vt:lpstr>
      <vt:lpstr>Английский язык</vt:lpstr>
      <vt:lpstr>Неличные формы глагола</vt:lpstr>
      <vt:lpstr>Письменная речь</vt:lpstr>
      <vt:lpstr>Успехов в изучении английского языка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СОШ №36 г. Владимир</dc:title>
  <cp:lastModifiedBy>Кувшинова Е.Б.</cp:lastModifiedBy>
  <cp:revision>8</cp:revision>
  <dcterms:modified xsi:type="dcterms:W3CDTF">2011-06-08T11:18:31Z</dcterms:modified>
</cp:coreProperties>
</file>