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chemeClr val="accent2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428604"/>
            <a:ext cx="4353886" cy="1472184"/>
          </a:xfrm>
        </p:spPr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Желтова</a:t>
            </a:r>
            <a:r>
              <a:rPr lang="ru-RU" dirty="0" smtClean="0">
                <a:solidFill>
                  <a:srgbClr val="FF0000"/>
                </a:solidFill>
              </a:rPr>
              <a:t> Юлия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2428868"/>
            <a:ext cx="4714908" cy="2571768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Ученица недели </a:t>
            </a:r>
          </a:p>
          <a:p>
            <a:r>
              <a:rPr lang="ru-RU" sz="4000" dirty="0" smtClean="0">
                <a:solidFill>
                  <a:srgbClr val="00B050"/>
                </a:solidFill>
              </a:rPr>
              <a:t>9-а класс</a:t>
            </a:r>
          </a:p>
          <a:p>
            <a:r>
              <a:rPr lang="ru-RU" sz="4000" dirty="0" smtClean="0">
                <a:solidFill>
                  <a:srgbClr val="00B050"/>
                </a:solidFill>
              </a:rPr>
              <a:t>1-7 июня 2011 года</a:t>
            </a:r>
            <a:endParaRPr lang="ru-RU" sz="4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Интересные факты о Юлии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День рождения  22 марта</a:t>
            </a:r>
          </a:p>
          <a:p>
            <a:r>
              <a:rPr lang="ru-RU" dirty="0" smtClean="0"/>
              <a:t>У Юли есть старший брат</a:t>
            </a:r>
          </a:p>
          <a:p>
            <a:r>
              <a:rPr lang="ru-RU" dirty="0" smtClean="0"/>
              <a:t>Юлия – отличница</a:t>
            </a:r>
          </a:p>
          <a:p>
            <a:r>
              <a:rPr lang="ru-RU" dirty="0" smtClean="0"/>
              <a:t>Юлия увлекается математикой</a:t>
            </a:r>
            <a:endParaRPr lang="ru-RU" dirty="0"/>
          </a:p>
        </p:txBody>
      </p:sp>
      <p:pic>
        <p:nvPicPr>
          <p:cNvPr id="1026" name="Picture 2" descr="C:\Documents and Settings\user\Local Settings\Temporary Internet Files\Content.IE5\ZX2IQCRH\MC900440613[2]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276850" y="2027237"/>
            <a:ext cx="3657600" cy="3657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Достижения Юлии на этой недели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Юлия сдала ГИА по русскому языку на «5»</a:t>
            </a:r>
          </a:p>
          <a:p>
            <a:r>
              <a:rPr lang="ru-RU" dirty="0" smtClean="0"/>
              <a:t>Юлия сдала ГИА по математике на «5»</a:t>
            </a:r>
          </a:p>
          <a:p>
            <a:r>
              <a:rPr lang="ru-RU" dirty="0" smtClean="0"/>
              <a:t>Юлия сдала экзамен по физике на «5»</a:t>
            </a:r>
            <a:endParaRPr lang="ru-RU" dirty="0"/>
          </a:p>
        </p:txBody>
      </p:sp>
      <p:pic>
        <p:nvPicPr>
          <p:cNvPr id="2050" name="Picture 2" descr="C:\Documents and Settings\user\Local Settings\Temporary Internet Files\Content.IE5\G16F0PAJ\MC900444737[2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304799" y="1524000"/>
            <a:ext cx="3601702" cy="46640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Поздравляю Юлию с успешным окончанием 9 класса!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Желаю дальнейших успехов в учебе!</a:t>
            </a:r>
          </a:p>
          <a:p>
            <a:endParaRPr lang="ru-RU" dirty="0"/>
          </a:p>
        </p:txBody>
      </p:sp>
      <p:pic>
        <p:nvPicPr>
          <p:cNvPr id="3074" name="Picture 2" descr="C:\Documents and Settings\user\Local Settings\Temporary Internet Files\Content.IE5\G16F0PAJ\MC900441482[2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73587" y="2714619"/>
            <a:ext cx="5396826" cy="341279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</TotalTime>
  <Words>76</Words>
  <PresentationFormat>Экран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Солнцестояние</vt:lpstr>
      <vt:lpstr>Желтова Юлия</vt:lpstr>
      <vt:lpstr>Интересные факты о Юлии</vt:lpstr>
      <vt:lpstr>Достижения Юлии на этой недели</vt:lpstr>
      <vt:lpstr>Поздравляю Юлию с успешным окончанием 9 класса!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Желтова Юлия</dc:title>
  <cp:lastModifiedBy>Кувшинова Е.Б.</cp:lastModifiedBy>
  <cp:revision>5</cp:revision>
  <dcterms:modified xsi:type="dcterms:W3CDTF">2011-06-24T10:25:23Z</dcterms:modified>
</cp:coreProperties>
</file>